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70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2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61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1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2/6/2024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4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8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78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3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9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31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486125-CCA5-4395-CCAC-B5EF0FB423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6" r="3970" b="2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CDBAF7-12A8-DEEC-6254-756D6B03C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5600"/>
              <a:t>Má ročníková práce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3B12-DD02-8AE5-1567-F3F4BFEE6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r>
              <a:rPr lang="cs-CZ" dirty="0"/>
              <a:t>Jan Harcuba I2</a:t>
            </a:r>
          </a:p>
        </p:txBody>
      </p:sp>
    </p:spTree>
    <p:extLst>
      <p:ext uri="{BB962C8B-B14F-4D97-AF65-F5344CB8AC3E}">
        <p14:creationId xmlns:p14="http://schemas.microsoft.com/office/powerpoint/2010/main" val="148990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E0230C-9B58-F080-835B-DA6F3D32A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9C7094-7037-144A-673B-57C3751798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6" r="3970" b="2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8E8EE-E071-208B-BAD3-F3E30E62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5690680" cy="11867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4800" dirty="0"/>
              <a:t>Proč toto téma?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E777EC-F9B0-88FC-4D14-7E03067A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79" y="2374409"/>
            <a:ext cx="6949440" cy="5455919"/>
          </a:xfrm>
        </p:spPr>
        <p:txBody>
          <a:bodyPr>
            <a:normAutofit/>
          </a:bodyPr>
          <a:lstStyle/>
          <a:p>
            <a:r>
              <a:rPr lang="cs-CZ" sz="2800" b="1" dirty="0"/>
              <a:t>- Zajímá mě</a:t>
            </a:r>
          </a:p>
          <a:p>
            <a:endParaRPr lang="cs-CZ" sz="2800" b="1" dirty="0"/>
          </a:p>
          <a:p>
            <a:r>
              <a:rPr lang="cs-CZ" sz="2800" b="1" dirty="0"/>
              <a:t>- Dobře zpracovatelné</a:t>
            </a:r>
          </a:p>
        </p:txBody>
      </p:sp>
      <p:pic>
        <p:nvPicPr>
          <p:cNvPr id="12" name="Picture 11" descr="A red and black sign with black text&#10;&#10;Description automatically generated">
            <a:extLst>
              <a:ext uri="{FF2B5EF4-FFF2-40B4-BE49-F238E27FC236}">
                <a16:creationId xmlns:a16="http://schemas.microsoft.com/office/drawing/2014/main" id="{97856976-E492-58BE-8EF8-F29B53057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726" y="2420523"/>
            <a:ext cx="4357895" cy="203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4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A1F505-0C94-FA44-A4EC-95035A845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EA768C-DFEB-F777-F320-CD538E2DEF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6" r="3970" b="2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E5691D-E604-3ED1-DC05-DFF6FCF4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96112"/>
            <a:ext cx="6095999" cy="1186773"/>
          </a:xfrm>
        </p:spPr>
        <p:txBody>
          <a:bodyPr anchor="b"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cs-CZ" sz="4800" dirty="0"/>
              <a:t>Problémy a překážky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01BC83-233A-5674-77E6-913A72661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3898"/>
            <a:ext cx="7328819" cy="5826431"/>
          </a:xfrm>
        </p:spPr>
        <p:txBody>
          <a:bodyPr>
            <a:normAutofit/>
          </a:bodyPr>
          <a:lstStyle/>
          <a:p>
            <a:r>
              <a:rPr lang="cs-CZ" sz="2800" b="1" dirty="0"/>
              <a:t>- Barevná paleta</a:t>
            </a:r>
          </a:p>
          <a:p>
            <a:r>
              <a:rPr lang="cs-CZ" sz="2800" b="1" dirty="0"/>
              <a:t>- Stylopis pro mobily</a:t>
            </a:r>
          </a:p>
          <a:p>
            <a:r>
              <a:rPr lang="cs-CZ" sz="2800" b="1" dirty="0"/>
              <a:t>- Prokrastinace</a:t>
            </a:r>
          </a:p>
          <a:p>
            <a:r>
              <a:rPr lang="cs-CZ" sz="2800" b="1" dirty="0"/>
              <a:t>- Vlastní limitace a strach z experimentace</a:t>
            </a:r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372BF-4806-AFAF-9615-29441D2A2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05" y="19878"/>
            <a:ext cx="42506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4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EE1EA6-8328-2188-907E-2732A3B19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D58CF2-BC53-742F-95B2-8F45326238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6" r="3970" b="2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59ABEB-F037-1295-E700-64B66F4F4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96112"/>
            <a:ext cx="6095999" cy="11867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4800" dirty="0"/>
              <a:t>Obrázky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A9CFDC-CD0A-4F94-2B9A-FFA96690B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3899"/>
            <a:ext cx="7328819" cy="4854102"/>
          </a:xfrm>
        </p:spPr>
        <p:txBody>
          <a:bodyPr>
            <a:normAutofit/>
          </a:bodyPr>
          <a:lstStyle/>
          <a:p>
            <a:r>
              <a:rPr lang="cs-CZ" sz="2800" b="1" dirty="0"/>
              <a:t>- Fandom Wiki</a:t>
            </a:r>
          </a:p>
          <a:p>
            <a:endParaRPr lang="cs-CZ" sz="2800" b="1" dirty="0"/>
          </a:p>
          <a:p>
            <a:r>
              <a:rPr lang="cs-CZ" sz="2800" b="1" dirty="0"/>
              <a:t>- Řešení licencí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A48CEA-4B2E-65BB-5FC1-922BD941E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40" y="1275347"/>
            <a:ext cx="4399811" cy="43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4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61D2B4-97F3-60C0-1586-C8D0E723B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DCCB60-E081-910E-BF6A-9007B756CF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6" r="3970" b="2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AF0DA1-B59A-E3D9-3437-60EEDAB34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96112"/>
            <a:ext cx="6095999" cy="1186773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4800" dirty="0"/>
              <a:t>Moje Stránka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12A423-2A2A-D3E3-FB7E-FD25EF88B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15389"/>
            <a:ext cx="7328819" cy="4042612"/>
          </a:xfrm>
        </p:spPr>
        <p:txBody>
          <a:bodyPr>
            <a:normAutofit/>
          </a:bodyPr>
          <a:lstStyle/>
          <a:p>
            <a:r>
              <a:rPr lang="cs-CZ" sz="2800" b="1" dirty="0"/>
              <a:t>https://home.spsostrov.cz/~harcja/Ro%C4%8Dn%C3%ADkovka</a:t>
            </a:r>
          </a:p>
        </p:txBody>
      </p:sp>
    </p:spTree>
    <p:extLst>
      <p:ext uri="{BB962C8B-B14F-4D97-AF65-F5344CB8AC3E}">
        <p14:creationId xmlns:p14="http://schemas.microsoft.com/office/powerpoint/2010/main" val="162347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3A3F1C-CDA4-59F8-22F9-42336E7DD3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C8CB6E-E564-0890-B9DD-6393E096E1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6" r="3970" b="2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939481-7EA5-B239-143D-E96128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38" y="2149643"/>
            <a:ext cx="7082589" cy="1882688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4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1692956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RightStep">
      <a:dk1>
        <a:srgbClr val="000000"/>
      </a:dk1>
      <a:lt1>
        <a:srgbClr val="FFFFFF"/>
      </a:lt1>
      <a:dk2>
        <a:srgbClr val="371F35"/>
      </a:dk2>
      <a:lt2>
        <a:srgbClr val="E8E2E6"/>
      </a:lt2>
      <a:accent1>
        <a:srgbClr val="47B572"/>
      </a:accent1>
      <a:accent2>
        <a:srgbClr val="3BB19B"/>
      </a:accent2>
      <a:accent3>
        <a:srgbClr val="4DA8C3"/>
      </a:accent3>
      <a:accent4>
        <a:srgbClr val="3B65B1"/>
      </a:accent4>
      <a:accent5>
        <a:srgbClr val="544DC3"/>
      </a:accent5>
      <a:accent6>
        <a:srgbClr val="733BB1"/>
      </a:accent6>
      <a:hlink>
        <a:srgbClr val="BF3F8D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Meiryo</vt:lpstr>
      <vt:lpstr>Corbel</vt:lpstr>
      <vt:lpstr>SketchLinesVTI</vt:lpstr>
      <vt:lpstr>Má ročníková práce</vt:lpstr>
      <vt:lpstr>Proč toto téma?</vt:lpstr>
      <vt:lpstr>Problémy a překážky</vt:lpstr>
      <vt:lpstr>Obrázky</vt:lpstr>
      <vt:lpstr>Moje Stránka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 ročníková práce</dc:title>
  <dc:creator>jan harcuba</dc:creator>
  <cp:lastModifiedBy>jan harcuba</cp:lastModifiedBy>
  <cp:revision>1</cp:revision>
  <dcterms:created xsi:type="dcterms:W3CDTF">2024-02-06T08:39:15Z</dcterms:created>
  <dcterms:modified xsi:type="dcterms:W3CDTF">2024-02-06T08:56:21Z</dcterms:modified>
</cp:coreProperties>
</file>